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7.jpeg" ContentType="image/jpeg"/>
  <Override PartName="/ppt/media/image1.png" ContentType="image/png"/>
  <Override PartName="/ppt/media/image2.png" ContentType="image/png"/>
  <Override PartName="/ppt/media/image3.png" ContentType="image/png"/>
  <Override PartName="/ppt/media/image6.jpeg" ContentType="image/jpeg"/>
  <Override PartName="/ppt/media/image4.png" ContentType="image/png"/>
  <Override PartName="/ppt/media/image5.jpeg" ContentType="image/jpeg"/>
  <Override PartName="/ppt/media/image8.jpeg" ContentType="image/jpeg"/>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756000" y="5078520"/>
            <a:ext cx="6047640" cy="4811040"/>
          </a:xfrm>
          <a:prstGeom prst="rect">
            <a:avLst/>
          </a:prstGeom>
        </p:spPr>
        <p:txBody>
          <a:bodyPr lIns="0" rIns="0" tIns="0" bIns="0"/>
          <a:p>
            <a:r>
              <a:rPr lang="fr-FR" sz="2000" spc="-1">
                <a:latin typeface="Arial"/>
              </a:rPr>
              <a:t>Cliquez pour modifier le format des notes</a:t>
            </a:r>
            <a:endParaRPr/>
          </a:p>
        </p:txBody>
      </p:sp>
      <p:sp>
        <p:nvSpPr>
          <p:cNvPr id="73" name="PlaceHolder 2"/>
          <p:cNvSpPr>
            <a:spLocks noGrp="1"/>
          </p:cNvSpPr>
          <p:nvPr>
            <p:ph type="hdr"/>
          </p:nvPr>
        </p:nvSpPr>
        <p:spPr>
          <a:xfrm>
            <a:off x="0" y="0"/>
            <a:ext cx="3280680" cy="534240"/>
          </a:xfrm>
          <a:prstGeom prst="rect">
            <a:avLst/>
          </a:prstGeom>
        </p:spPr>
        <p:txBody>
          <a:bodyPr lIns="0" rIns="0" tIns="0" bIns="0"/>
          <a:p>
            <a:r>
              <a:rPr lang="fr-FR" sz="1400" spc="-1">
                <a:latin typeface="Times New Roman"/>
              </a:rPr>
              <a:t>&lt;en-tête&gt;</a:t>
            </a:r>
            <a:endParaRPr/>
          </a:p>
        </p:txBody>
      </p:sp>
      <p:sp>
        <p:nvSpPr>
          <p:cNvPr id="74" name="PlaceHolder 3"/>
          <p:cNvSpPr>
            <a:spLocks noGrp="1"/>
          </p:cNvSpPr>
          <p:nvPr>
            <p:ph type="dt"/>
          </p:nvPr>
        </p:nvSpPr>
        <p:spPr>
          <a:xfrm>
            <a:off x="4278960" y="0"/>
            <a:ext cx="3280680" cy="534240"/>
          </a:xfrm>
          <a:prstGeom prst="rect">
            <a:avLst/>
          </a:prstGeom>
        </p:spPr>
        <p:txBody>
          <a:bodyPr lIns="0" rIns="0" tIns="0" bIns="0"/>
          <a:p>
            <a:pPr algn="r"/>
            <a:r>
              <a:rPr lang="fr-FR" sz="1400" spc="-1">
                <a:latin typeface="Times New Roman"/>
              </a:rPr>
              <a:t>&lt;date/heure&gt;</a:t>
            </a:r>
            <a:endParaRPr/>
          </a:p>
        </p:txBody>
      </p:sp>
      <p:sp>
        <p:nvSpPr>
          <p:cNvPr id="75" name="PlaceHolder 4"/>
          <p:cNvSpPr>
            <a:spLocks noGrp="1"/>
          </p:cNvSpPr>
          <p:nvPr>
            <p:ph type="ftr"/>
          </p:nvPr>
        </p:nvSpPr>
        <p:spPr>
          <a:xfrm>
            <a:off x="0" y="10157400"/>
            <a:ext cx="3280680" cy="534240"/>
          </a:xfrm>
          <a:prstGeom prst="rect">
            <a:avLst/>
          </a:prstGeom>
        </p:spPr>
        <p:txBody>
          <a:bodyPr lIns="0" rIns="0" tIns="0" bIns="0" anchor="b"/>
          <a:p>
            <a:r>
              <a:rPr lang="fr-FR" sz="1400" spc="-1">
                <a:latin typeface="Times New Roman"/>
              </a:rPr>
              <a:t>&lt;pied de page&gt;</a:t>
            </a:r>
            <a:endParaRPr/>
          </a:p>
        </p:txBody>
      </p:sp>
      <p:sp>
        <p:nvSpPr>
          <p:cNvPr id="76" name="PlaceHolder 5"/>
          <p:cNvSpPr>
            <a:spLocks noGrp="1"/>
          </p:cNvSpPr>
          <p:nvPr>
            <p:ph type="sldNum"/>
          </p:nvPr>
        </p:nvSpPr>
        <p:spPr>
          <a:xfrm>
            <a:off x="4278960" y="10157400"/>
            <a:ext cx="3280680" cy="534240"/>
          </a:xfrm>
          <a:prstGeom prst="rect">
            <a:avLst/>
          </a:prstGeom>
        </p:spPr>
        <p:txBody>
          <a:bodyPr lIns="0" rIns="0" tIns="0" bIns="0" anchor="b"/>
          <a:p>
            <a:pPr algn="r"/>
            <a:fld id="{FA3D2CA8-3639-4C8C-A6C9-AECA7E4518B4}" type="slidenum">
              <a:rPr lang="fr-FR" sz="1400" spc="-1">
                <a:latin typeface="Times New Roman"/>
              </a:rPr>
              <a:t>&lt;numéro&gt;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PlaceHolder 1"/>
          <p:cNvSpPr>
            <a:spLocks noGrp="1"/>
          </p:cNvSpPr>
          <p:nvPr>
            <p:ph type="body"/>
          </p:nvPr>
        </p:nvSpPr>
        <p:spPr>
          <a:xfrm>
            <a:off x="685800" y="4343400"/>
            <a:ext cx="5485320" cy="4113720"/>
          </a:xfrm>
          <a:prstGeom prst="rect">
            <a:avLst/>
          </a:prstGeom>
        </p:spPr>
        <p:txBody>
          <a:bodyPr lIns="0" rIns="0" tIns="0" bIns="0"/>
          <a:p>
            <a:endParaRPr/>
          </a:p>
        </p:txBody>
      </p:sp>
      <p:sp>
        <p:nvSpPr>
          <p:cNvPr id="102"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4B27E657-FE24-4E83-B68C-C7D3E01FE64C}" type="slidenum">
              <a:rPr lang="fr-FR" sz="1200" spc="-1" strike="noStrike">
                <a:solidFill>
                  <a:srgbClr val="000000"/>
                </a:solidFill>
                <a:uFill>
                  <a:solidFill>
                    <a:srgbClr val="ffffff"/>
                  </a:solidFill>
                </a:uFill>
                <a:latin typeface="+mn-lt"/>
                <a:ea typeface="+mn-ea"/>
              </a:rPr>
              <a:t>&lt;numéro&gt;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PlaceHolder 1"/>
          <p:cNvSpPr>
            <a:spLocks noGrp="1"/>
          </p:cNvSpPr>
          <p:nvPr>
            <p:ph type="body"/>
          </p:nvPr>
        </p:nvSpPr>
        <p:spPr>
          <a:xfrm>
            <a:off x="685800" y="4343400"/>
            <a:ext cx="5485320" cy="4113720"/>
          </a:xfrm>
          <a:prstGeom prst="rect">
            <a:avLst/>
          </a:prstGeom>
        </p:spPr>
        <p:txBody>
          <a:bodyPr lIns="0" rIns="0" tIns="0" bIns="0"/>
          <a:p>
            <a:endParaRPr/>
          </a:p>
        </p:txBody>
      </p:sp>
      <p:sp>
        <p:nvSpPr>
          <p:cNvPr id="104"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29E0D3D4-B87E-4355-ADF0-03928AC18342}" type="slidenum">
              <a:rPr lang="fr-FR" sz="1200" spc="-1" strike="noStrike">
                <a:solidFill>
                  <a:srgbClr val="000000"/>
                </a:solidFill>
                <a:uFill>
                  <a:solidFill>
                    <a:srgbClr val="ffffff"/>
                  </a:solidFill>
                </a:uFill>
                <a:latin typeface="+mn-lt"/>
                <a:ea typeface="+mn-ea"/>
              </a:rPr>
              <a:t>&lt;numéro&gt;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PlaceHolder 1"/>
          <p:cNvSpPr>
            <a:spLocks noGrp="1"/>
          </p:cNvSpPr>
          <p:nvPr>
            <p:ph type="body"/>
          </p:nvPr>
        </p:nvSpPr>
        <p:spPr>
          <a:xfrm>
            <a:off x="685800" y="4343400"/>
            <a:ext cx="5485320" cy="4113720"/>
          </a:xfrm>
          <a:prstGeom prst="rect">
            <a:avLst/>
          </a:prstGeom>
        </p:spPr>
        <p:txBody>
          <a:bodyPr lIns="0" rIns="0" tIns="0" bIns="0"/>
          <a:p>
            <a:endParaRPr/>
          </a:p>
        </p:txBody>
      </p:sp>
      <p:sp>
        <p:nvSpPr>
          <p:cNvPr id="106"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C3D6AF44-2DF2-43A5-9B58-FD4FB3DC5877}" type="slidenum">
              <a:rPr lang="fr-FR" sz="1200" spc="-1" strike="noStrike">
                <a:solidFill>
                  <a:srgbClr val="000000"/>
                </a:solidFill>
                <a:uFill>
                  <a:solidFill>
                    <a:srgbClr val="ffffff"/>
                  </a:solidFill>
                </a:uFill>
                <a:latin typeface="+mn-lt"/>
                <a:ea typeface="+mn-ea"/>
              </a:rPr>
              <a:t>&lt;numéro&gt;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PlaceHolder 1"/>
          <p:cNvSpPr>
            <a:spLocks noGrp="1"/>
          </p:cNvSpPr>
          <p:nvPr>
            <p:ph type="body"/>
          </p:nvPr>
        </p:nvSpPr>
        <p:spPr>
          <a:xfrm>
            <a:off x="685800" y="4343400"/>
            <a:ext cx="5485320" cy="4113720"/>
          </a:xfrm>
          <a:prstGeom prst="rect">
            <a:avLst/>
          </a:prstGeom>
        </p:spPr>
        <p:txBody>
          <a:bodyPr lIns="0" rIns="0" tIns="0" bIns="0"/>
          <a:p>
            <a:endParaRPr/>
          </a:p>
        </p:txBody>
      </p:sp>
      <p:sp>
        <p:nvSpPr>
          <p:cNvPr id="108"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8E342FEA-532E-4A09-98A1-12E6905BE110}" type="slidenum">
              <a:rPr lang="fr-FR" sz="1200" spc="-1" strike="noStrike">
                <a:solidFill>
                  <a:srgbClr val="000000"/>
                </a:solidFill>
                <a:uFill>
                  <a:solidFill>
                    <a:srgbClr val="ffffff"/>
                  </a:solidFill>
                </a:uFill>
                <a:latin typeface="+mn-lt"/>
                <a:ea typeface="+mn-ea"/>
              </a:rPr>
              <a:t>&lt;numéro&gt;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PlaceHolder 1"/>
          <p:cNvSpPr>
            <a:spLocks noGrp="1"/>
          </p:cNvSpPr>
          <p:nvPr>
            <p:ph type="body"/>
          </p:nvPr>
        </p:nvSpPr>
        <p:spPr>
          <a:xfrm>
            <a:off x="685800" y="4343400"/>
            <a:ext cx="5485320" cy="4113720"/>
          </a:xfrm>
          <a:prstGeom prst="rect">
            <a:avLst/>
          </a:prstGeom>
        </p:spPr>
        <p:txBody>
          <a:bodyPr lIns="0" rIns="0" tIns="0" bIns="0"/>
          <a:p>
            <a:endParaRPr/>
          </a:p>
        </p:txBody>
      </p:sp>
      <p:sp>
        <p:nvSpPr>
          <p:cNvPr id="110" name="CustomShape 2"/>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FDEFCA31-4B32-49A8-97D1-B726E6F7986E}" type="slidenum">
              <a:rPr lang="fr-FR" sz="1200" spc="-1" strike="noStrike">
                <a:solidFill>
                  <a:srgbClr val="000000"/>
                </a:solidFill>
                <a:uFill>
                  <a:solidFill>
                    <a:srgbClr val="ffffff"/>
                  </a:solidFill>
                </a:uFill>
                <a:latin typeface="+mn-lt"/>
                <a:ea typeface="+mn-ea"/>
              </a:rPr>
              <a:t>&lt;numéro&gt;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4920" cy="3977280"/>
          </a:xfrm>
          <a:prstGeom prst="rect">
            <a:avLst/>
          </a:prstGeom>
          <a:ln>
            <a:noFill/>
          </a:ln>
        </p:spPr>
      </p:pic>
      <p:pic>
        <p:nvPicPr>
          <p:cNvPr id="35"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4920" cy="3977280"/>
          </a:xfrm>
          <a:prstGeom prst="rect">
            <a:avLst/>
          </a:prstGeom>
          <a:ln>
            <a:noFill/>
          </a:ln>
        </p:spPr>
      </p:pic>
      <p:pic>
        <p:nvPicPr>
          <p:cNvPr id="71"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440"/>
          </a:xfrm>
          <a:prstGeom prst="rect">
            <a:avLst/>
          </a:prstGeom>
        </p:spPr>
        <p:txBody>
          <a:bodyPr lIns="0" rIns="0" tIns="0" bIns="0" anchor="ctr"/>
          <a:p>
            <a:pPr algn="ctr"/>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p>
            <a:pPr marL="432000" indent="-324000">
              <a:buClr>
                <a:srgbClr val="ffffff"/>
              </a:buClr>
              <a:buSzPct val="45000"/>
              <a:buFont typeface="Wingdings" charset="2"/>
              <a:buChar char=""/>
            </a:pPr>
            <a:r>
              <a:rPr lang="fr-FR" sz="1800" spc="-1">
                <a:latin typeface="Arial"/>
              </a:rPr>
              <a:t>Cliquez pour éditer le format du plan de texte</a:t>
            </a:r>
            <a:endParaRPr/>
          </a:p>
          <a:p>
            <a:pPr lvl="1" marL="864000" indent="-324000">
              <a:buClr>
                <a:srgbClr val="ffffff"/>
              </a:buClr>
              <a:buSzPct val="75000"/>
              <a:buFont typeface="Symbol" charset="2"/>
              <a:buChar char=""/>
            </a:pPr>
            <a:r>
              <a:rPr lang="fr-FR" sz="1800" spc="-1">
                <a:latin typeface="Arial"/>
              </a:rPr>
              <a:t>Second niveau de plan</a:t>
            </a:r>
            <a:endParaRPr/>
          </a:p>
          <a:p>
            <a:pPr lvl="2" marL="1296000" indent="-288000">
              <a:buClr>
                <a:srgbClr val="ffffff"/>
              </a:buClr>
              <a:buSzPct val="45000"/>
              <a:buFont typeface="Wingdings" charset="2"/>
              <a:buChar char=""/>
            </a:pPr>
            <a:r>
              <a:rPr lang="fr-FR" sz="1800" spc="-1">
                <a:latin typeface="Arial"/>
              </a:rPr>
              <a:t>Troisième niveau de plan</a:t>
            </a:r>
            <a:endParaRPr/>
          </a:p>
          <a:p>
            <a:pPr lvl="3" marL="1728000" indent="-216000">
              <a:buClr>
                <a:srgbClr val="ffffff"/>
              </a:buClr>
              <a:buSzPct val="75000"/>
              <a:buFont typeface="Symbol" charset="2"/>
              <a:buChar char=""/>
            </a:pPr>
            <a:r>
              <a:rPr lang="fr-FR" sz="1800" spc="-1">
                <a:latin typeface="Arial"/>
              </a:rPr>
              <a:t>Quatrième niveau de plan</a:t>
            </a:r>
            <a:endParaRPr/>
          </a:p>
          <a:p>
            <a:pPr lvl="4" marL="2160000" indent="-216000">
              <a:buClr>
                <a:srgbClr val="ffffff"/>
              </a:buClr>
              <a:buSzPct val="45000"/>
              <a:buFont typeface="Wingdings" charset="2"/>
              <a:buChar char=""/>
            </a:pPr>
            <a:r>
              <a:rPr lang="fr-FR" sz="1800" spc="-1">
                <a:latin typeface="Arial"/>
              </a:rPr>
              <a:t>Cinquième niveau de plan</a:t>
            </a:r>
            <a:endParaRPr/>
          </a:p>
          <a:p>
            <a:pPr lvl="5" marL="2592000" indent="-216000">
              <a:buClr>
                <a:srgbClr val="ffffff"/>
              </a:buClr>
              <a:buSzPct val="45000"/>
              <a:buFont typeface="Wingdings" charset="2"/>
              <a:buChar char=""/>
            </a:pPr>
            <a:r>
              <a:rPr lang="fr-FR" sz="1800" spc="-1">
                <a:latin typeface="Arial"/>
              </a:rPr>
              <a:t>Sixième niveau de plan</a:t>
            </a:r>
            <a:endParaRPr/>
          </a:p>
          <a:p>
            <a:pPr lvl="6" marL="3024000" indent="-216000">
              <a:buClr>
                <a:srgbClr val="ffffff"/>
              </a:buClr>
              <a:buSzPct val="45000"/>
              <a:buFont typeface="Wingdings" charset="2"/>
              <a:buChar char=""/>
            </a:pPr>
            <a:r>
              <a:rPr lang="fr-FR" sz="1800" spc="-1">
                <a:latin typeface="Arial"/>
              </a:rPr>
              <a:t>Septième niveau de plan</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fr-FR" sz="4400" spc="-1">
                <a:latin typeface="Arial"/>
              </a:rPr>
              <a:t>Cliquez pour éditer le format du texte-titre</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ffffff"/>
              </a:buClr>
              <a:buSzPct val="45000"/>
              <a:buFont typeface="Wingdings" charset="2"/>
              <a:buChar char=""/>
            </a:pPr>
            <a:r>
              <a:rPr lang="fr-FR" sz="3200" spc="-1">
                <a:latin typeface="Arial"/>
              </a:rPr>
              <a:t>Cliquez pour éditer le format du plan de texte</a:t>
            </a:r>
            <a:endParaRPr/>
          </a:p>
          <a:p>
            <a:pPr lvl="1" marL="864000" indent="-324000">
              <a:buClr>
                <a:srgbClr val="ffffff"/>
              </a:buClr>
              <a:buSzPct val="75000"/>
              <a:buFont typeface="Symbol" charset="2"/>
              <a:buChar char=""/>
            </a:pPr>
            <a:r>
              <a:rPr lang="fr-FR" sz="2800" spc="-1">
                <a:latin typeface="Arial"/>
              </a:rPr>
              <a:t>Second niveau de plan</a:t>
            </a:r>
            <a:endParaRPr/>
          </a:p>
          <a:p>
            <a:pPr lvl="2" marL="1296000" indent="-288000">
              <a:buClr>
                <a:srgbClr val="ffffff"/>
              </a:buClr>
              <a:buSzPct val="45000"/>
              <a:buFont typeface="Wingdings" charset="2"/>
              <a:buChar char=""/>
            </a:pPr>
            <a:r>
              <a:rPr lang="fr-FR" sz="2400" spc="-1">
                <a:latin typeface="Arial"/>
              </a:rPr>
              <a:t>Troisième niveau de plan</a:t>
            </a:r>
            <a:endParaRPr/>
          </a:p>
          <a:p>
            <a:pPr lvl="3" marL="1728000" indent="-216000">
              <a:buClr>
                <a:srgbClr val="ffffff"/>
              </a:buClr>
              <a:buSzPct val="75000"/>
              <a:buFont typeface="Symbol" charset="2"/>
              <a:buChar char=""/>
            </a:pPr>
            <a:r>
              <a:rPr lang="fr-FR" sz="2000" spc="-1">
                <a:latin typeface="Arial"/>
              </a:rPr>
              <a:t>Quatrième niveau de plan</a:t>
            </a:r>
            <a:endParaRPr/>
          </a:p>
          <a:p>
            <a:pPr lvl="4" marL="2160000" indent="-216000">
              <a:buClr>
                <a:srgbClr val="ffffff"/>
              </a:buClr>
              <a:buSzPct val="45000"/>
              <a:buFont typeface="Wingdings" charset="2"/>
              <a:buChar char=""/>
            </a:pPr>
            <a:r>
              <a:rPr lang="fr-FR" sz="2000" spc="-1">
                <a:latin typeface="Arial"/>
              </a:rPr>
              <a:t>Cinquième niveau de plan</a:t>
            </a:r>
            <a:endParaRPr/>
          </a:p>
          <a:p>
            <a:pPr lvl="5" marL="2592000" indent="-216000">
              <a:buClr>
                <a:srgbClr val="ffffff"/>
              </a:buClr>
              <a:buSzPct val="45000"/>
              <a:buFont typeface="Wingdings" charset="2"/>
              <a:buChar char=""/>
            </a:pPr>
            <a:r>
              <a:rPr lang="fr-FR" sz="2000" spc="-1">
                <a:latin typeface="Arial"/>
              </a:rPr>
              <a:t>Sixième niveau de plan</a:t>
            </a:r>
            <a:endParaRPr/>
          </a:p>
          <a:p>
            <a:pPr lvl="6" marL="3024000" indent="-216000">
              <a:buClr>
                <a:srgbClr val="ffffff"/>
              </a:buClr>
              <a:buSzPct val="45000"/>
              <a:buFont typeface="Wingdings" charset="2"/>
              <a:buChar char=""/>
            </a:pPr>
            <a:r>
              <a:rPr lang="fr-FR" sz="2000" spc="-1">
                <a:latin typeface="Arial"/>
              </a:rPr>
              <a:t>Septième niveau de plan</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image" Target="../media/image7.jpeg"/><Relationship Id="rId3" Type="http://schemas.openxmlformats.org/officeDocument/2006/relationships/image" Target="../media/image8.jpeg"/><Relationship Id="rId4" Type="http://schemas.openxmlformats.org/officeDocument/2006/relationships/slideLayout" Target="../slideLayouts/slideLayout13.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755640" y="404640"/>
            <a:ext cx="7771320" cy="11509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7200" spc="-1" strike="noStrike">
                <a:solidFill>
                  <a:srgbClr val="000000"/>
                </a:solidFill>
                <a:uFill>
                  <a:solidFill>
                    <a:srgbClr val="ffffff"/>
                  </a:solidFill>
                </a:uFill>
                <a:latin typeface="Calibri"/>
                <a:ea typeface="DejaVu Sans"/>
              </a:rPr>
              <a:t>México</a:t>
            </a:r>
            <a:endParaRPr/>
          </a:p>
        </p:txBody>
      </p:sp>
      <p:sp>
        <p:nvSpPr>
          <p:cNvPr id="78" name="CustomShape 2"/>
          <p:cNvSpPr/>
          <p:nvPr/>
        </p:nvSpPr>
        <p:spPr>
          <a:xfrm>
            <a:off x="827640" y="1845000"/>
            <a:ext cx="7415640" cy="4103280"/>
          </a:xfrm>
          <a:prstGeom prst="rect">
            <a:avLst/>
          </a:prstGeom>
          <a:noFill/>
          <a:ln>
            <a:noFill/>
          </a:ln>
        </p:spPr>
        <p:style>
          <a:lnRef idx="0"/>
          <a:fillRef idx="0"/>
          <a:effectRef idx="0"/>
          <a:fontRef idx="minor"/>
        </p:style>
      </p:sp>
      <p:pic>
        <p:nvPicPr>
          <p:cNvPr id="79" name="Image 3" descr=""/>
          <p:cNvPicPr/>
          <p:nvPr/>
        </p:nvPicPr>
        <p:blipFill>
          <a:blip r:embed="rId1"/>
          <a:stretch/>
        </p:blipFill>
        <p:spPr>
          <a:xfrm>
            <a:off x="755640" y="1532880"/>
            <a:ext cx="7631640" cy="50824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457200" y="274680"/>
            <a:ext cx="8228520" cy="560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4400" spc="-1" strike="noStrike">
                <a:solidFill>
                  <a:srgbClr val="000000"/>
                </a:solidFill>
                <a:uFill>
                  <a:solidFill>
                    <a:srgbClr val="ffffff"/>
                  </a:solidFill>
                </a:uFill>
                <a:latin typeface="Calibri"/>
                <a:ea typeface="DejaVu Sans"/>
              </a:rPr>
              <a:t>Las vacaciones</a:t>
            </a:r>
            <a:endParaRPr/>
          </a:p>
        </p:txBody>
      </p:sp>
      <p:graphicFrame>
        <p:nvGraphicFramePr>
          <p:cNvPr id="81" name="Table 2"/>
          <p:cNvGraphicFramePr/>
          <p:nvPr/>
        </p:nvGraphicFramePr>
        <p:xfrm>
          <a:off x="467640" y="1052640"/>
          <a:ext cx="8424360" cy="2735640"/>
        </p:xfrm>
        <a:graphic>
          <a:graphicData uri="http://schemas.openxmlformats.org/drawingml/2006/table">
            <a:tbl>
              <a:tblPr/>
              <a:tblGrid>
                <a:gridCol w="2808000"/>
                <a:gridCol w="2808000"/>
                <a:gridCol w="2808720"/>
              </a:tblGrid>
              <a:tr h="887760">
                <a:tc>
                  <a:txBody>
                    <a:bodyPr/>
                    <a:p>
                      <a:pPr algn="ctr">
                        <a:lnSpc>
                          <a:spcPct val="100000"/>
                        </a:lnSpc>
                      </a:pPr>
                      <a:r>
                        <a:rPr b="1" lang="fr-FR" sz="2400" spc="-1" strike="noStrike">
                          <a:solidFill>
                            <a:srgbClr val="ffffff"/>
                          </a:solidFill>
                          <a:uFill>
                            <a:solidFill>
                              <a:srgbClr val="ffffff"/>
                            </a:solidFill>
                          </a:uFill>
                          <a:latin typeface="Calibri"/>
                        </a:rPr>
                        <a:t>Las vacaciones de verano </a:t>
                      </a:r>
                      <a:endParaRPr/>
                    </a:p>
                  </a:txBody>
                  <a:tcPr marL="91440" marR="91440">
                    <a:solidFill>
                      <a:srgbClr val="729fcf"/>
                    </a:solidFill>
                  </a:tcPr>
                </a:tc>
                <a:tc>
                  <a:txBody>
                    <a:bodyPr/>
                    <a:p>
                      <a:pPr algn="ctr">
                        <a:lnSpc>
                          <a:spcPct val="100000"/>
                        </a:lnSpc>
                      </a:pPr>
                      <a:r>
                        <a:rPr b="1" lang="fr-FR" sz="1600" spc="-1" strike="noStrike">
                          <a:solidFill>
                            <a:srgbClr val="ffffff"/>
                          </a:solidFill>
                          <a:uFill>
                            <a:solidFill>
                              <a:srgbClr val="ffffff"/>
                            </a:solidFill>
                          </a:uFill>
                          <a:latin typeface="Calibri"/>
                        </a:rPr>
                        <a:t>Las vacaciones empiezan  el 15 de Julio </a:t>
                      </a:r>
                      <a:endParaRPr/>
                    </a:p>
                  </a:txBody>
                  <a:tcPr marL="91440" marR="91440">
                    <a:solidFill>
                      <a:srgbClr val="729fcf"/>
                    </a:solidFill>
                  </a:tcPr>
                </a:tc>
                <a:tc>
                  <a:txBody>
                    <a:bodyPr/>
                    <a:p>
                      <a:pPr algn="ctr">
                        <a:lnSpc>
                          <a:spcPct val="100000"/>
                        </a:lnSpc>
                      </a:pPr>
                      <a:r>
                        <a:rPr b="1" lang="fr-FR" sz="1600" spc="-1" strike="noStrike">
                          <a:solidFill>
                            <a:srgbClr val="ffffff"/>
                          </a:solidFill>
                          <a:uFill>
                            <a:solidFill>
                              <a:srgbClr val="ffffff"/>
                            </a:solidFill>
                          </a:uFill>
                          <a:latin typeface="Calibri"/>
                        </a:rPr>
                        <a:t>Ellas se terminan el 24 de Agosto </a:t>
                      </a:r>
                      <a:endParaRPr/>
                    </a:p>
                  </a:txBody>
                  <a:tcPr marL="91440" marR="91440">
                    <a:solidFill>
                      <a:srgbClr val="729fcf"/>
                    </a:solidFill>
                  </a:tcPr>
                </a:tc>
              </a:tr>
              <a:tr h="887760">
                <a:tc>
                  <a:txBody>
                    <a:bodyPr/>
                    <a:p>
                      <a:pPr algn="ctr">
                        <a:lnSpc>
                          <a:spcPct val="100000"/>
                        </a:lnSpc>
                      </a:pPr>
                      <a:r>
                        <a:rPr b="1" lang="fr-FR" sz="2400" spc="-1" strike="noStrike">
                          <a:solidFill>
                            <a:srgbClr val="000000"/>
                          </a:solidFill>
                          <a:uFill>
                            <a:solidFill>
                              <a:srgbClr val="ffffff"/>
                            </a:solidFill>
                          </a:uFill>
                          <a:latin typeface="Calibri"/>
                        </a:rPr>
                        <a:t>Las vacaciones de navidad</a:t>
                      </a:r>
                      <a:endParaRPr/>
                    </a:p>
                  </a:txBody>
                  <a:tcPr marL="91440" marR="91440">
                    <a:solidFill>
                      <a:srgbClr val="729fcf"/>
                    </a:solidFill>
                  </a:tcPr>
                </a:tc>
                <a:tc>
                  <a:txBody>
                    <a:bodyPr/>
                    <a:p>
                      <a:pPr algn="ctr">
                        <a:lnSpc>
                          <a:spcPct val="100000"/>
                        </a:lnSpc>
                      </a:pPr>
                      <a:r>
                        <a:rPr lang="fr-FR" sz="1600" spc="-1" strike="noStrike">
                          <a:solidFill>
                            <a:srgbClr val="000000"/>
                          </a:solidFill>
                          <a:uFill>
                            <a:solidFill>
                              <a:srgbClr val="ffffff"/>
                            </a:solidFill>
                          </a:uFill>
                          <a:latin typeface="Calibri"/>
                        </a:rPr>
                        <a:t>Las vacaciones comienzan el 22 de Diciembre</a:t>
                      </a:r>
                      <a:endParaRPr/>
                    </a:p>
                  </a:txBody>
                  <a:tcPr marL="91440" marR="91440">
                    <a:solidFill>
                      <a:srgbClr val="729fcf"/>
                    </a:solidFill>
                  </a:tcPr>
                </a:tc>
                <a:tc>
                  <a:txBody>
                    <a:bodyPr/>
                    <a:p>
                      <a:pPr algn="ctr">
                        <a:lnSpc>
                          <a:spcPct val="100000"/>
                        </a:lnSpc>
                      </a:pPr>
                      <a:r>
                        <a:rPr lang="fr-FR" sz="1600" spc="-1" strike="noStrike">
                          <a:solidFill>
                            <a:srgbClr val="000000"/>
                          </a:solidFill>
                          <a:uFill>
                            <a:solidFill>
                              <a:srgbClr val="ffffff"/>
                            </a:solidFill>
                          </a:uFill>
                          <a:latin typeface="Calibri"/>
                        </a:rPr>
                        <a:t>Ellas se acaban el 6 de Enero</a:t>
                      </a:r>
                      <a:endParaRPr/>
                    </a:p>
                  </a:txBody>
                  <a:tcPr marL="91440" marR="91440">
                    <a:solidFill>
                      <a:srgbClr val="729fcf"/>
                    </a:solidFill>
                  </a:tcPr>
                </a:tc>
              </a:tr>
              <a:tr h="960480">
                <a:tc>
                  <a:txBody>
                    <a:bodyPr/>
                    <a:p>
                      <a:pPr algn="ctr">
                        <a:lnSpc>
                          <a:spcPct val="100000"/>
                        </a:lnSpc>
                      </a:pPr>
                      <a:r>
                        <a:rPr b="1" lang="fr-FR" sz="2400" spc="-1" strike="noStrike">
                          <a:solidFill>
                            <a:srgbClr val="000000"/>
                          </a:solidFill>
                          <a:uFill>
                            <a:solidFill>
                              <a:srgbClr val="ffffff"/>
                            </a:solidFill>
                          </a:uFill>
                          <a:latin typeface="Calibri"/>
                        </a:rPr>
                        <a:t>las vacaciones de Pascua</a:t>
                      </a:r>
                      <a:endParaRPr/>
                    </a:p>
                  </a:txBody>
                  <a:tcPr marL="91440" marR="91440">
                    <a:solidFill>
                      <a:srgbClr val="729fcf"/>
                    </a:solidFill>
                  </a:tcPr>
                </a:tc>
                <a:tc>
                  <a:txBody>
                    <a:bodyPr/>
                    <a:p>
                      <a:pPr algn="ctr">
                        <a:lnSpc>
                          <a:spcPct val="100000"/>
                        </a:lnSpc>
                      </a:pPr>
                      <a:r>
                        <a:rPr lang="fr-FR" sz="1800" spc="-1" strike="noStrike">
                          <a:solidFill>
                            <a:srgbClr val="000000"/>
                          </a:solidFill>
                          <a:uFill>
                            <a:solidFill>
                              <a:srgbClr val="ffffff"/>
                            </a:solidFill>
                          </a:uFill>
                          <a:latin typeface="Calibri"/>
                        </a:rPr>
                        <a:t>Ellas empiezan el 22 de Marzo </a:t>
                      </a:r>
                      <a:endParaRPr/>
                    </a:p>
                  </a:txBody>
                  <a:tcPr marL="91440" marR="91440">
                    <a:solidFill>
                      <a:srgbClr val="729fcf"/>
                    </a:solidFill>
                  </a:tcPr>
                </a:tc>
                <a:tc>
                  <a:txBody>
                    <a:bodyPr/>
                    <a:p>
                      <a:pPr algn="ctr">
                        <a:lnSpc>
                          <a:spcPct val="100000"/>
                        </a:lnSpc>
                      </a:pPr>
                      <a:r>
                        <a:rPr lang="fr-FR" sz="1800" spc="-1" strike="noStrike">
                          <a:solidFill>
                            <a:srgbClr val="000000"/>
                          </a:solidFill>
                          <a:uFill>
                            <a:solidFill>
                              <a:srgbClr val="ffffff"/>
                            </a:solidFill>
                          </a:uFill>
                          <a:latin typeface="Calibri"/>
                        </a:rPr>
                        <a:t>Las vacaciones se terminan el 4 de Abril</a:t>
                      </a:r>
                      <a:endParaRPr/>
                    </a:p>
                  </a:txBody>
                  <a:tcPr marL="91440" marR="91440">
                    <a:solidFill>
                      <a:srgbClr val="729fcf"/>
                    </a:solidFill>
                  </a:tcPr>
                </a:tc>
              </a:tr>
            </a:tbl>
          </a:graphicData>
        </a:graphic>
      </p:graphicFrame>
      <p:sp>
        <p:nvSpPr>
          <p:cNvPr id="82" name="CustomShape 3"/>
          <p:cNvSpPr/>
          <p:nvPr/>
        </p:nvSpPr>
        <p:spPr>
          <a:xfrm>
            <a:off x="5796000" y="2205000"/>
            <a:ext cx="574920" cy="358920"/>
          </a:xfrm>
          <a:prstGeom prst="rightArrow">
            <a:avLst>
              <a:gd name="adj1" fmla="val 50000"/>
              <a:gd name="adj2" fmla="val 50000"/>
            </a:avLst>
          </a:prstGeom>
          <a:solidFill>
            <a:srgbClr val="ff0000"/>
          </a:solidFill>
          <a:ln w="25560">
            <a:solidFill>
              <a:srgbClr val="3a5f8b"/>
            </a:solidFill>
            <a:round/>
          </a:ln>
        </p:spPr>
        <p:style>
          <a:lnRef idx="0"/>
          <a:fillRef idx="0"/>
          <a:effectRef idx="0"/>
          <a:fontRef idx="minor"/>
        </p:style>
      </p:sp>
      <p:sp>
        <p:nvSpPr>
          <p:cNvPr id="83" name="CustomShape 4"/>
          <p:cNvSpPr/>
          <p:nvPr/>
        </p:nvSpPr>
        <p:spPr>
          <a:xfrm>
            <a:off x="5796000" y="1412640"/>
            <a:ext cx="574920" cy="358920"/>
          </a:xfrm>
          <a:prstGeom prst="rightArrow">
            <a:avLst>
              <a:gd name="adj1" fmla="val 50000"/>
              <a:gd name="adj2" fmla="val 50000"/>
            </a:avLst>
          </a:prstGeom>
          <a:solidFill>
            <a:srgbClr val="ff0000"/>
          </a:solidFill>
          <a:ln w="25560">
            <a:solidFill>
              <a:srgbClr val="3a5f8b"/>
            </a:solidFill>
            <a:round/>
          </a:ln>
        </p:spPr>
        <p:style>
          <a:lnRef idx="0"/>
          <a:fillRef idx="0"/>
          <a:effectRef idx="0"/>
          <a:fontRef idx="minor"/>
        </p:style>
      </p:sp>
      <p:sp>
        <p:nvSpPr>
          <p:cNvPr id="84" name="CustomShape 5"/>
          <p:cNvSpPr/>
          <p:nvPr/>
        </p:nvSpPr>
        <p:spPr>
          <a:xfrm>
            <a:off x="5796000" y="3285000"/>
            <a:ext cx="574920" cy="358920"/>
          </a:xfrm>
          <a:prstGeom prst="rightArrow">
            <a:avLst>
              <a:gd name="adj1" fmla="val 50000"/>
              <a:gd name="adj2" fmla="val 50000"/>
            </a:avLst>
          </a:prstGeom>
          <a:solidFill>
            <a:srgbClr val="ff0000"/>
          </a:solidFill>
          <a:ln w="25560">
            <a:solidFill>
              <a:srgbClr val="3a5f8b"/>
            </a:solidFill>
            <a:round/>
          </a:ln>
        </p:spPr>
        <p:style>
          <a:lnRef idx="0"/>
          <a:fillRef idx="0"/>
          <a:effectRef idx="0"/>
          <a:fontRef idx="minor"/>
        </p:style>
      </p:sp>
      <p:sp>
        <p:nvSpPr>
          <p:cNvPr id="85" name="CustomShape 6"/>
          <p:cNvSpPr/>
          <p:nvPr/>
        </p:nvSpPr>
        <p:spPr>
          <a:xfrm>
            <a:off x="467640" y="4077000"/>
            <a:ext cx="8504280" cy="1793160"/>
          </a:xfrm>
          <a:prstGeom prst="rect">
            <a:avLst/>
          </a:prstGeom>
          <a:noFill/>
          <a:ln>
            <a:noFill/>
          </a:ln>
        </p:spPr>
        <p:style>
          <a:lnRef idx="0"/>
          <a:fillRef idx="0"/>
          <a:effectRef idx="0"/>
          <a:fontRef idx="minor"/>
        </p:style>
        <p:txBody>
          <a:bodyPr lIns="90000" rIns="90000" tIns="45000" bIns="45000"/>
          <a:p>
            <a:pPr>
              <a:lnSpc>
                <a:spcPct val="100000"/>
              </a:lnSpc>
            </a:pPr>
            <a:r>
              <a:rPr lang="fr-FR" sz="1600" spc="-1" strike="noStrike">
                <a:solidFill>
                  <a:srgbClr val="000000"/>
                </a:solidFill>
                <a:uFill>
                  <a:solidFill>
                    <a:srgbClr val="ffffff"/>
                  </a:solidFill>
                </a:uFill>
                <a:latin typeface="Calibri"/>
                <a:ea typeface="DejaVu Sans"/>
              </a:rPr>
              <a:t>Los días feriados : El 16 de Septiembre es el día de la independencia de México.</a:t>
            </a:r>
            <a:endParaRPr/>
          </a:p>
          <a:p>
            <a:pPr>
              <a:lnSpc>
                <a:spcPct val="100000"/>
              </a:lnSpc>
            </a:pPr>
            <a:r>
              <a:rPr lang="fr-FR" sz="1600" spc="-1" strike="noStrike">
                <a:solidFill>
                  <a:srgbClr val="000000"/>
                </a:solidFill>
                <a:uFill>
                  <a:solidFill>
                    <a:srgbClr val="ffffff"/>
                  </a:solidFill>
                </a:uFill>
                <a:latin typeface="Calibri"/>
                <a:ea typeface="DejaVu Sans"/>
              </a:rPr>
              <a:t>El 16 de Noviembre es la </a:t>
            </a:r>
            <a:r>
              <a:rPr b="1" lang="fr-FR" sz="1600" spc="-1" strike="noStrike">
                <a:solidFill>
                  <a:srgbClr val="000000"/>
                </a:solidFill>
                <a:uFill>
                  <a:solidFill>
                    <a:srgbClr val="ffffff"/>
                  </a:solidFill>
                </a:uFill>
                <a:latin typeface="Calibri"/>
                <a:ea typeface="DejaVu Sans"/>
              </a:rPr>
              <a:t>Revolución Mexicana</a:t>
            </a:r>
            <a:endParaRPr/>
          </a:p>
          <a:p>
            <a:pPr>
              <a:lnSpc>
                <a:spcPct val="100000"/>
              </a:lnSpc>
            </a:pPr>
            <a:r>
              <a:rPr lang="fr-FR" sz="1600" spc="-1" strike="noStrike">
                <a:solidFill>
                  <a:srgbClr val="000000"/>
                </a:solidFill>
                <a:uFill>
                  <a:solidFill>
                    <a:srgbClr val="ffffff"/>
                  </a:solidFill>
                </a:uFill>
                <a:latin typeface="Calibri"/>
                <a:ea typeface="DejaVu Sans"/>
              </a:rPr>
              <a:t>El 2 de Febrero ,  es el </a:t>
            </a:r>
            <a:r>
              <a:rPr b="1" lang="fr-FR" sz="1600" spc="-1" strike="noStrike">
                <a:solidFill>
                  <a:srgbClr val="000000"/>
                </a:solidFill>
                <a:uFill>
                  <a:solidFill>
                    <a:srgbClr val="ffffff"/>
                  </a:solidFill>
                </a:uFill>
                <a:latin typeface="Calibri"/>
                <a:ea typeface="DejaVu Sans"/>
              </a:rPr>
              <a:t>Día de la Constitución Mexicana</a:t>
            </a:r>
            <a:endParaRPr/>
          </a:p>
          <a:p>
            <a:pPr>
              <a:lnSpc>
                <a:spcPct val="100000"/>
              </a:lnSpc>
            </a:pPr>
            <a:r>
              <a:rPr lang="fr-FR" sz="1600" spc="-1" strike="noStrike">
                <a:solidFill>
                  <a:srgbClr val="000000"/>
                </a:solidFill>
                <a:uFill>
                  <a:solidFill>
                    <a:srgbClr val="ffffff"/>
                  </a:solidFill>
                </a:uFill>
                <a:latin typeface="Calibri"/>
                <a:ea typeface="DejaVu Sans"/>
              </a:rPr>
              <a:t>El 21 de Marzo,  es el </a:t>
            </a:r>
            <a:r>
              <a:rPr b="1" lang="fr-FR" sz="1600" spc="-1" strike="noStrike">
                <a:solidFill>
                  <a:srgbClr val="000000"/>
                </a:solidFill>
                <a:uFill>
                  <a:solidFill>
                    <a:srgbClr val="ffffff"/>
                  </a:solidFill>
                </a:uFill>
                <a:latin typeface="Calibri"/>
                <a:ea typeface="DejaVu Sans"/>
              </a:rPr>
              <a:t>Natalicio de Benito Juárez</a:t>
            </a:r>
            <a:endParaRPr/>
          </a:p>
          <a:p>
            <a:pPr>
              <a:lnSpc>
                <a:spcPct val="100000"/>
              </a:lnSpc>
            </a:pPr>
            <a:r>
              <a:rPr lang="fr-FR" sz="1600" spc="-1" strike="noStrike">
                <a:solidFill>
                  <a:srgbClr val="000000"/>
                </a:solidFill>
                <a:uFill>
                  <a:solidFill>
                    <a:srgbClr val="ffffff"/>
                  </a:solidFill>
                </a:uFill>
                <a:latin typeface="Calibri"/>
                <a:ea typeface="DejaVu Sans"/>
              </a:rPr>
              <a:t>El 5 de Mayo,  es el </a:t>
            </a:r>
            <a:r>
              <a:rPr b="1" lang="fr-FR" sz="1600" spc="-1" strike="noStrike">
                <a:solidFill>
                  <a:srgbClr val="000000"/>
                </a:solidFill>
                <a:uFill>
                  <a:solidFill>
                    <a:srgbClr val="ffffff"/>
                  </a:solidFill>
                </a:uFill>
                <a:latin typeface="Calibri"/>
                <a:ea typeface="DejaVu Sans"/>
              </a:rPr>
              <a:t>Día del Trabajo</a:t>
            </a:r>
            <a:endParaRPr/>
          </a:p>
          <a:p>
            <a:pPr>
              <a:lnSpc>
                <a:spcPct val="100000"/>
              </a:lnSpc>
            </a:pPr>
            <a:r>
              <a:rPr b="1" lang="fr-FR" sz="1600" spc="-1" strike="noStrike">
                <a:solidFill>
                  <a:srgbClr val="000000"/>
                </a:solidFill>
                <a:uFill>
                  <a:solidFill>
                    <a:srgbClr val="ffffff"/>
                  </a:solidFill>
                </a:uFill>
                <a:latin typeface="Calibri"/>
                <a:ea typeface="DejaVu Sans"/>
              </a:rPr>
              <a:t>El último viernes de cada mes el día es feriado.</a:t>
            </a:r>
            <a:endParaRPr/>
          </a:p>
          <a:p>
            <a:pPr>
              <a:lnSpc>
                <a:spcPct val="100000"/>
              </a:lnSpc>
            </a:pPr>
            <a:endParaRPr/>
          </a:p>
        </p:txBody>
      </p:sp>
      <p:sp>
        <p:nvSpPr>
          <p:cNvPr id="86" name="CustomShape 7"/>
          <p:cNvSpPr/>
          <p:nvPr/>
        </p:nvSpPr>
        <p:spPr>
          <a:xfrm>
            <a:off x="539640" y="5733360"/>
            <a:ext cx="7055640" cy="638280"/>
          </a:xfrm>
          <a:prstGeom prst="rect">
            <a:avLst/>
          </a:prstGeom>
          <a:noFill/>
          <a:ln>
            <a:noFill/>
          </a:ln>
        </p:spPr>
        <p:style>
          <a:lnRef idx="0"/>
          <a:fillRef idx="0"/>
          <a:effectRef idx="0"/>
          <a:fontRef idx="minor"/>
        </p:style>
        <p:txBody>
          <a:bodyPr lIns="90000" rIns="90000" tIns="45000" bIns="45000"/>
          <a:p>
            <a:pPr>
              <a:lnSpc>
                <a:spcPct val="100000"/>
              </a:lnSpc>
            </a:pPr>
            <a:r>
              <a:rPr b="1" lang="fr-FR" sz="1800" spc="-1" strike="noStrike">
                <a:solidFill>
                  <a:srgbClr val="0070c0"/>
                </a:solidFill>
                <a:uFill>
                  <a:solidFill>
                    <a:srgbClr val="ffffff"/>
                  </a:solidFill>
                </a:uFill>
                <a:latin typeface="Calibri"/>
                <a:ea typeface="DejaVu Sans"/>
              </a:rPr>
              <a:t>En Francia, dividemos los años en trimestres, mientras que en México dividen los años en semestres.</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467640" y="274680"/>
            <a:ext cx="8218080" cy="704880"/>
          </a:xfrm>
          <a:prstGeom prst="rect">
            <a:avLst/>
          </a:prstGeom>
          <a:noFill/>
          <a:ln>
            <a:noFill/>
          </a:ln>
        </p:spPr>
        <p:style>
          <a:lnRef idx="0"/>
          <a:fillRef idx="0"/>
          <a:effectRef idx="0"/>
          <a:fontRef idx="minor"/>
        </p:style>
        <p:txBody>
          <a:bodyPr lIns="90000" rIns="90000" tIns="45000" bIns="45000" anchor="ctr"/>
          <a:p>
            <a:pPr algn="ctr">
              <a:lnSpc>
                <a:spcPct val="100000"/>
              </a:lnSpc>
            </a:pPr>
            <a:r>
              <a:rPr i="1" lang="fr-FR" sz="4400" spc="-1" strike="noStrike" u="sng">
                <a:solidFill>
                  <a:srgbClr val="000000"/>
                </a:solidFill>
                <a:uFill>
                  <a:solidFill>
                    <a:srgbClr val="ffffff"/>
                  </a:solidFill>
                </a:uFill>
                <a:latin typeface="Calibri"/>
                <a:ea typeface="DejaVu Sans"/>
              </a:rPr>
              <a:t>Los horarios</a:t>
            </a:r>
            <a:endParaRPr/>
          </a:p>
        </p:txBody>
      </p:sp>
      <p:sp>
        <p:nvSpPr>
          <p:cNvPr id="88"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a:lnSpc>
                <a:spcPct val="100000"/>
              </a:lnSpc>
            </a:pPr>
            <a:r>
              <a:rPr b="1" lang="fr-FR" sz="1800" spc="-1" strike="noStrike" u="sng">
                <a:solidFill>
                  <a:srgbClr val="7030a0"/>
                </a:solidFill>
                <a:uFill>
                  <a:solidFill>
                    <a:srgbClr val="ffffff"/>
                  </a:solidFill>
                </a:uFill>
                <a:latin typeface="Calibri"/>
                <a:ea typeface="DejaVu Sans"/>
              </a:rPr>
              <a:t>Los horarios de la semana :</a:t>
            </a:r>
            <a:endParaRPr/>
          </a:p>
          <a:p>
            <a:pPr>
              <a:lnSpc>
                <a:spcPct val="100000"/>
              </a:lnSpc>
            </a:pPr>
            <a:r>
              <a:rPr b="1" lang="fr-FR" sz="1800" spc="-1" strike="noStrike">
                <a:solidFill>
                  <a:srgbClr val="000000"/>
                </a:solidFill>
                <a:uFill>
                  <a:solidFill>
                    <a:srgbClr val="ffffff"/>
                  </a:solidFill>
                </a:uFill>
                <a:latin typeface="Calibri"/>
                <a:ea typeface="DejaVu Sans"/>
              </a:rPr>
              <a:t>-   Los alumnos estudian de Lunes a Viernes. </a:t>
            </a:r>
            <a:endParaRPr/>
          </a:p>
          <a:p>
            <a:pPr marL="216000" indent="-215640">
              <a:lnSpc>
                <a:spcPct val="100000"/>
              </a:lnSpc>
              <a:buFont typeface="Arial"/>
              <a:buChar char="-"/>
            </a:pPr>
            <a:r>
              <a:rPr b="1" lang="fr-FR" sz="1800" spc="-1" strike="noStrike">
                <a:solidFill>
                  <a:srgbClr val="000000"/>
                </a:solidFill>
                <a:uFill>
                  <a:solidFill>
                    <a:srgbClr val="ffffff"/>
                  </a:solidFill>
                </a:uFill>
                <a:latin typeface="Calibri"/>
                <a:ea typeface="DejaVu Sans"/>
              </a:rPr>
              <a:t>Su día comienza a las 8h y termina a la 13/14 h a causa del calor.</a:t>
            </a:r>
            <a:endParaRPr/>
          </a:p>
          <a:p>
            <a:pPr marL="216000" indent="-215640">
              <a:lnSpc>
                <a:spcPct val="100000"/>
              </a:lnSpc>
              <a:buFont typeface="Arial"/>
              <a:buChar char="-"/>
            </a:pPr>
            <a:r>
              <a:rPr b="1" lang="fr-FR" sz="1800" spc="-1" strike="noStrike">
                <a:solidFill>
                  <a:srgbClr val="000000"/>
                </a:solidFill>
                <a:uFill>
                  <a:solidFill>
                    <a:srgbClr val="ffffff"/>
                  </a:solidFill>
                </a:uFill>
                <a:latin typeface="Calibri"/>
                <a:ea typeface="DejaVu Sans"/>
              </a:rPr>
              <a:t>Una clase dura 50 minutos.</a:t>
            </a:r>
            <a:endParaRPr/>
          </a:p>
          <a:p>
            <a:pPr marL="216000" indent="-215640">
              <a:lnSpc>
                <a:spcPct val="100000"/>
              </a:lnSpc>
              <a:buFont typeface="Arial"/>
              <a:buChar char="-"/>
            </a:pPr>
            <a:r>
              <a:rPr b="1" lang="fr-FR" sz="1800" spc="-1" strike="noStrike">
                <a:solidFill>
                  <a:srgbClr val="000000"/>
                </a:solidFill>
                <a:uFill>
                  <a:solidFill>
                    <a:srgbClr val="ffffff"/>
                  </a:solidFill>
                </a:uFill>
                <a:latin typeface="Calibri"/>
                <a:ea typeface="DejaVu Sans"/>
              </a:rPr>
              <a:t>Los alumnos no comen en la escuela.</a:t>
            </a:r>
            <a:endParaRPr/>
          </a:p>
          <a:p>
            <a:pPr marL="216000" indent="-215640">
              <a:lnSpc>
                <a:spcPct val="100000"/>
              </a:lnSpc>
              <a:buFont typeface="Arial"/>
              <a:buChar char="-"/>
            </a:pPr>
            <a:r>
              <a:rPr b="1" lang="fr-FR" sz="1800" spc="-1" strike="noStrike">
                <a:solidFill>
                  <a:srgbClr val="000000"/>
                </a:solidFill>
                <a:uFill>
                  <a:solidFill>
                    <a:srgbClr val="ffffff"/>
                  </a:solidFill>
                </a:uFill>
                <a:latin typeface="Calibri"/>
                <a:ea typeface="DejaVu Sans"/>
              </a:rPr>
              <a:t>no hay pausa entre las clases.</a:t>
            </a:r>
            <a:endParaRPr/>
          </a:p>
          <a:p>
            <a:pPr>
              <a:lnSpc>
                <a:spcPct val="100000"/>
              </a:lnSpc>
            </a:pPr>
            <a:r>
              <a:rPr b="1" lang="fr-FR" sz="1800" spc="-1" strike="noStrike" u="sng">
                <a:solidFill>
                  <a:srgbClr val="7030a0"/>
                </a:solidFill>
                <a:uFill>
                  <a:solidFill>
                    <a:srgbClr val="ffffff"/>
                  </a:solidFill>
                </a:uFill>
                <a:latin typeface="Calibri"/>
                <a:ea typeface="DejaVu Sans"/>
              </a:rPr>
              <a:t> </a:t>
            </a:r>
            <a:r>
              <a:rPr b="1" lang="fr-FR" sz="1800" spc="-1" strike="noStrike" u="sng">
                <a:solidFill>
                  <a:srgbClr val="7030a0"/>
                </a:solidFill>
                <a:uFill>
                  <a:solidFill>
                    <a:srgbClr val="ffffff"/>
                  </a:solidFill>
                </a:uFill>
                <a:latin typeface="Calibri"/>
                <a:ea typeface="DejaVu Sans"/>
              </a:rPr>
              <a:t>El plan de estudios</a:t>
            </a:r>
            <a:r>
              <a:rPr b="1" lang="fr-FR" sz="1800" spc="-1" strike="noStrike">
                <a:solidFill>
                  <a:srgbClr val="7030a0"/>
                </a:solidFill>
                <a:uFill>
                  <a:solidFill>
                    <a:srgbClr val="ffffff"/>
                  </a:solidFill>
                </a:uFill>
                <a:latin typeface="Calibri"/>
                <a:ea typeface="DejaVu Sans"/>
              </a:rPr>
              <a:t>:</a:t>
            </a:r>
            <a:endParaRPr/>
          </a:p>
          <a:p>
            <a:pPr marL="216000" indent="-215640">
              <a:lnSpc>
                <a:spcPct val="100000"/>
              </a:lnSpc>
              <a:buFont typeface="Arial"/>
              <a:buChar char="-"/>
            </a:pPr>
            <a:r>
              <a:rPr b="1" lang="fr-FR" sz="1800" spc="-1" strike="noStrike">
                <a:solidFill>
                  <a:srgbClr val="000000"/>
                </a:solidFill>
                <a:uFill>
                  <a:solidFill>
                    <a:srgbClr val="ffffff"/>
                  </a:solidFill>
                </a:uFill>
                <a:latin typeface="Calibri"/>
                <a:ea typeface="DejaVu Sans"/>
              </a:rPr>
              <a:t>3 años                  parvulario</a:t>
            </a:r>
            <a:endParaRPr/>
          </a:p>
          <a:p>
            <a:pPr marL="216000" indent="-215640">
              <a:lnSpc>
                <a:spcPct val="100000"/>
              </a:lnSpc>
              <a:buFont typeface="Arial"/>
              <a:buChar char="-"/>
            </a:pPr>
            <a:r>
              <a:rPr b="1" lang="fr-FR" sz="1800" spc="-1" strike="noStrike">
                <a:solidFill>
                  <a:srgbClr val="000000"/>
                </a:solidFill>
                <a:uFill>
                  <a:solidFill>
                    <a:srgbClr val="ffffff"/>
                  </a:solidFill>
                </a:uFill>
                <a:latin typeface="Calibri"/>
                <a:ea typeface="DejaVu Sans"/>
              </a:rPr>
              <a:t>5 años                  primaria</a:t>
            </a:r>
            <a:endParaRPr/>
          </a:p>
          <a:p>
            <a:pPr marL="216000" indent="-215640">
              <a:lnSpc>
                <a:spcPct val="100000"/>
              </a:lnSpc>
              <a:buFont typeface="Arial"/>
              <a:buChar char="-"/>
            </a:pPr>
            <a:r>
              <a:rPr b="1" lang="fr-FR" sz="1800" spc="-1" strike="noStrike">
                <a:solidFill>
                  <a:srgbClr val="000000"/>
                </a:solidFill>
                <a:uFill>
                  <a:solidFill>
                    <a:srgbClr val="ffffff"/>
                  </a:solidFill>
                </a:uFill>
                <a:latin typeface="Calibri"/>
                <a:ea typeface="DejaVu Sans"/>
              </a:rPr>
              <a:t>2 años                  secundaria</a:t>
            </a:r>
            <a:endParaRPr/>
          </a:p>
          <a:p>
            <a:pPr marL="216000" indent="-215640">
              <a:lnSpc>
                <a:spcPct val="100000"/>
              </a:lnSpc>
              <a:buFont typeface="Arial"/>
              <a:buChar char="-"/>
            </a:pPr>
            <a:r>
              <a:rPr b="1" lang="fr-FR" sz="1800" spc="-1" strike="noStrike">
                <a:solidFill>
                  <a:srgbClr val="000000"/>
                </a:solidFill>
                <a:uFill>
                  <a:solidFill>
                    <a:srgbClr val="ffffff"/>
                  </a:solidFill>
                </a:uFill>
                <a:latin typeface="Calibri"/>
                <a:ea typeface="DejaVu Sans"/>
              </a:rPr>
              <a:t>14 años                preparatoria</a:t>
            </a:r>
            <a:endParaRPr/>
          </a:p>
          <a:p>
            <a:pPr>
              <a:lnSpc>
                <a:spcPct val="100000"/>
              </a:lnSpc>
            </a:pPr>
            <a:r>
              <a:rPr lang="fr-FR" sz="1800" spc="-1" strike="noStrike">
                <a:solidFill>
                  <a:srgbClr val="000000"/>
                </a:solidFill>
                <a:uFill>
                  <a:solidFill>
                    <a:srgbClr val="ffffff"/>
                  </a:solidFill>
                </a:uFill>
                <a:latin typeface="Calibri"/>
                <a:ea typeface="DejaVu Sans"/>
              </a:rPr>
              <a:t>    </a:t>
            </a:r>
            <a:endParaRPr/>
          </a:p>
          <a:p>
            <a:pPr>
              <a:lnSpc>
                <a:spcPct val="100000"/>
              </a:lnSpc>
            </a:pPr>
            <a:r>
              <a:rPr lang="fr-FR" sz="2400" spc="-1" strike="noStrike">
                <a:solidFill>
                  <a:srgbClr val="000000"/>
                </a:solidFill>
                <a:uFill>
                  <a:solidFill>
                    <a:srgbClr val="ffffff"/>
                  </a:solidFill>
                </a:uFill>
                <a:latin typeface="Calibri"/>
                <a:ea typeface="DejaVu Sans"/>
              </a:rPr>
              <a:t>La vuelta es el 24 de Agosto.</a:t>
            </a:r>
            <a:endParaRPr/>
          </a:p>
          <a:p>
            <a:pPr>
              <a:lnSpc>
                <a:spcPct val="100000"/>
              </a:lnSpc>
            </a:pPr>
            <a:endParaRPr/>
          </a:p>
        </p:txBody>
      </p:sp>
      <p:sp>
        <p:nvSpPr>
          <p:cNvPr id="89" name="CustomShape 3"/>
          <p:cNvSpPr/>
          <p:nvPr/>
        </p:nvSpPr>
        <p:spPr>
          <a:xfrm>
            <a:off x="1691640" y="4005000"/>
            <a:ext cx="502920" cy="286920"/>
          </a:xfrm>
          <a:prstGeom prst="rightArrow">
            <a:avLst>
              <a:gd name="adj1" fmla="val 50000"/>
              <a:gd name="adj2" fmla="val 50000"/>
            </a:avLst>
          </a:prstGeom>
          <a:solidFill>
            <a:srgbClr val="d13bbc"/>
          </a:solidFill>
          <a:ln w="25560">
            <a:solidFill>
              <a:srgbClr val="3a5f8b"/>
            </a:solidFill>
            <a:round/>
          </a:ln>
        </p:spPr>
        <p:style>
          <a:lnRef idx="0"/>
          <a:fillRef idx="0"/>
          <a:effectRef idx="0"/>
          <a:fontRef idx="minor"/>
        </p:style>
      </p:sp>
      <p:sp>
        <p:nvSpPr>
          <p:cNvPr id="90" name="CustomShape 4"/>
          <p:cNvSpPr/>
          <p:nvPr/>
        </p:nvSpPr>
        <p:spPr>
          <a:xfrm>
            <a:off x="1691640" y="4293000"/>
            <a:ext cx="502920" cy="286920"/>
          </a:xfrm>
          <a:prstGeom prst="rightArrow">
            <a:avLst>
              <a:gd name="adj1" fmla="val 50000"/>
              <a:gd name="adj2" fmla="val 50000"/>
            </a:avLst>
          </a:prstGeom>
          <a:solidFill>
            <a:srgbClr val="d13bbc"/>
          </a:solidFill>
          <a:ln w="25560">
            <a:solidFill>
              <a:srgbClr val="3a5f8b"/>
            </a:solidFill>
            <a:round/>
          </a:ln>
        </p:spPr>
        <p:style>
          <a:lnRef idx="0"/>
          <a:fillRef idx="0"/>
          <a:effectRef idx="0"/>
          <a:fontRef idx="minor"/>
        </p:style>
      </p:sp>
      <p:sp>
        <p:nvSpPr>
          <p:cNvPr id="91" name="CustomShape 5"/>
          <p:cNvSpPr/>
          <p:nvPr/>
        </p:nvSpPr>
        <p:spPr>
          <a:xfrm>
            <a:off x="1835640" y="4581000"/>
            <a:ext cx="502920" cy="286920"/>
          </a:xfrm>
          <a:prstGeom prst="rightArrow">
            <a:avLst>
              <a:gd name="adj1" fmla="val 50000"/>
              <a:gd name="adj2" fmla="val 50000"/>
            </a:avLst>
          </a:prstGeom>
          <a:solidFill>
            <a:srgbClr val="d13bbc"/>
          </a:solidFill>
          <a:ln w="25560">
            <a:solidFill>
              <a:srgbClr val="3a5f8b"/>
            </a:solidFill>
            <a:round/>
          </a:ln>
        </p:spPr>
        <p:style>
          <a:lnRef idx="0"/>
          <a:fillRef idx="0"/>
          <a:effectRef idx="0"/>
          <a:fontRef idx="minor"/>
        </p:style>
      </p:sp>
      <p:sp>
        <p:nvSpPr>
          <p:cNvPr id="92" name="CustomShape 6"/>
          <p:cNvSpPr/>
          <p:nvPr/>
        </p:nvSpPr>
        <p:spPr>
          <a:xfrm>
            <a:off x="1763640" y="4941000"/>
            <a:ext cx="502920" cy="286920"/>
          </a:xfrm>
          <a:prstGeom prst="rightArrow">
            <a:avLst>
              <a:gd name="adj1" fmla="val 50000"/>
              <a:gd name="adj2" fmla="val 50000"/>
            </a:avLst>
          </a:prstGeom>
          <a:solidFill>
            <a:srgbClr val="d13bbc"/>
          </a:solidFill>
          <a:ln w="25560">
            <a:solidFill>
              <a:srgbClr val="3a5f8b"/>
            </a:solidFill>
            <a:round/>
          </a:ln>
        </p:spPr>
        <p:style>
          <a:lnRef idx="0"/>
          <a:fillRef idx="0"/>
          <a:effectRef idx="0"/>
          <a:fontRef idx="minor"/>
        </p:style>
      </p:sp>
      <p:sp>
        <p:nvSpPr>
          <p:cNvPr id="93" name="CustomShape 7"/>
          <p:cNvSpPr/>
          <p:nvPr/>
        </p:nvSpPr>
        <p:spPr>
          <a:xfrm>
            <a:off x="3924000" y="3782520"/>
            <a:ext cx="3815280" cy="1445760"/>
          </a:xfrm>
          <a:prstGeom prst="rect">
            <a:avLst/>
          </a:prstGeom>
          <a:solidFill>
            <a:srgbClr val="7030a0"/>
          </a:solidFill>
          <a:ln w="25560">
            <a:solidFill>
              <a:srgbClr val="7030a0"/>
            </a:solidFill>
            <a:round/>
          </a:ln>
        </p:spPr>
        <p:style>
          <a:lnRef idx="0"/>
          <a:fillRef idx="0"/>
          <a:effectRef idx="0"/>
          <a:fontRef idx="minor"/>
        </p:style>
        <p:txBody>
          <a:bodyPr lIns="90000" rIns="90000" tIns="45000" bIns="45000" anchor="ctr"/>
          <a:p>
            <a:pPr algn="ctr">
              <a:lnSpc>
                <a:spcPct val="100000"/>
              </a:lnSpc>
            </a:pPr>
            <a:r>
              <a:rPr lang="fr-FR" sz="1800" spc="-1" strike="noStrike">
                <a:solidFill>
                  <a:srgbClr val="7030a0"/>
                </a:solidFill>
                <a:uFill>
                  <a:solidFill>
                    <a:srgbClr val="ffffff"/>
                  </a:solidFill>
                </a:uFill>
                <a:latin typeface="Calibri"/>
                <a:ea typeface="DejaVu Sans"/>
              </a:rPr>
              <a:t>La mayoria de los niños mexicanos no siguen el plan de estudios de la escuela</a:t>
            </a:r>
            <a:r>
              <a:rPr b="1" lang="fr-FR" sz="1800" spc="-1" strike="noStrike">
                <a:solidFill>
                  <a:srgbClr val="ffffff"/>
                </a:solidFill>
                <a:uFill>
                  <a:solidFill>
                    <a:srgbClr val="ffffff"/>
                  </a:solidFill>
                </a:uFill>
                <a:latin typeface="Calibri"/>
                <a:ea typeface="DejaVu Sans"/>
              </a:rPr>
              <a:t> </a:t>
            </a:r>
            <a:r>
              <a:rPr lang="fr-FR" sz="1800" spc="-1" strike="noStrike">
                <a:solidFill>
                  <a:srgbClr val="7030a0"/>
                </a:solidFill>
                <a:uFill>
                  <a:solidFill>
                    <a:srgbClr val="ffffff"/>
                  </a:solidFill>
                </a:uFill>
                <a:latin typeface="Calibri"/>
                <a:ea typeface="DejaVu Sans"/>
              </a:rPr>
              <a:t>o no van a la escuela.</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467640" y="274680"/>
            <a:ext cx="8218080" cy="488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2800" spc="-1" strike="noStrike">
                <a:solidFill>
                  <a:srgbClr val="000000"/>
                </a:solidFill>
                <a:uFill>
                  <a:solidFill>
                    <a:srgbClr val="ffffff"/>
                  </a:solidFill>
                </a:uFill>
                <a:latin typeface="Calibri"/>
                <a:ea typeface="DejaVu Sans"/>
              </a:rPr>
              <a:t>Las fiestas nacionales</a:t>
            </a:r>
            <a:endParaRPr/>
          </a:p>
        </p:txBody>
      </p:sp>
      <p:sp>
        <p:nvSpPr>
          <p:cNvPr id="95" name="CustomShape 2"/>
          <p:cNvSpPr/>
          <p:nvPr/>
        </p:nvSpPr>
        <p:spPr>
          <a:xfrm>
            <a:off x="539640" y="1196640"/>
            <a:ext cx="6047640" cy="5399640"/>
          </a:xfrm>
          <a:prstGeom prst="rect">
            <a:avLst/>
          </a:prstGeom>
          <a:noFill/>
          <a:ln>
            <a:noFill/>
          </a:ln>
        </p:spPr>
        <p:style>
          <a:lnRef idx="0"/>
          <a:fillRef idx="0"/>
          <a:effectRef idx="0"/>
          <a:fontRef idx="minor"/>
        </p:style>
        <p:txBody>
          <a:bodyPr lIns="90000" rIns="90000" tIns="45000" bIns="45000"/>
          <a:p>
            <a:pPr marL="216000" indent="-215640">
              <a:lnSpc>
                <a:spcPct val="100000"/>
              </a:lnSpc>
              <a:buFont typeface="Arial"/>
              <a:buChar char="•"/>
            </a:pPr>
            <a:r>
              <a:rPr lang="fr-FR" sz="1600" spc="-1" strike="noStrike">
                <a:solidFill>
                  <a:srgbClr val="000000"/>
                </a:solidFill>
                <a:uFill>
                  <a:solidFill>
                    <a:srgbClr val="ffffff"/>
                  </a:solidFill>
                </a:uFill>
                <a:latin typeface="Calibri"/>
                <a:ea typeface="DejaVu Sans"/>
              </a:rPr>
              <a:t>Del 4 al 8 es la semana santa. La Semana Santa en México es una de las celebraciones religiosas más conocidas. En los días de Semana Santa se puede ver la Procesión del Silencio, es la conmemoración de la Pasión, Muerte y Resurrección de Jesucristo.</a:t>
            </a:r>
            <a:endParaRPr/>
          </a:p>
          <a:p>
            <a:pPr>
              <a:lnSpc>
                <a:spcPct val="100000"/>
              </a:lnSpc>
            </a:pPr>
            <a:endParaRPr/>
          </a:p>
          <a:p>
            <a:pPr>
              <a:lnSpc>
                <a:spcPct val="100000"/>
              </a:lnSpc>
            </a:pPr>
            <a:endParaRPr/>
          </a:p>
          <a:p>
            <a:pPr marL="216000" indent="-215640">
              <a:lnSpc>
                <a:spcPct val="100000"/>
              </a:lnSpc>
              <a:buFont typeface="Arial"/>
              <a:buChar char="•"/>
            </a:pPr>
            <a:r>
              <a:rPr lang="fr-FR" sz="1600" spc="-1" strike="noStrike">
                <a:solidFill>
                  <a:srgbClr val="000000"/>
                </a:solidFill>
                <a:uFill>
                  <a:solidFill>
                    <a:srgbClr val="ffffff"/>
                  </a:solidFill>
                </a:uFill>
                <a:latin typeface="Calibri"/>
                <a:ea typeface="DejaVu Sans"/>
              </a:rPr>
              <a:t>Del 15 al 20 de febrero es el carnaval de México, hay desfiles, danzas, música y color, distinguen la celebración de los Carnavales en México.</a:t>
            </a:r>
            <a:endParaRPr/>
          </a:p>
          <a:p>
            <a:pPr>
              <a:lnSpc>
                <a:spcPct val="100000"/>
              </a:lnSpc>
            </a:pPr>
            <a:endParaRPr/>
          </a:p>
          <a:p>
            <a:pPr>
              <a:lnSpc>
                <a:spcPct val="100000"/>
              </a:lnSpc>
            </a:pPr>
            <a:endParaRPr/>
          </a:p>
          <a:p>
            <a:pPr>
              <a:lnSpc>
                <a:spcPct val="100000"/>
              </a:lnSpc>
            </a:pPr>
            <a:endParaRPr/>
          </a:p>
          <a:p>
            <a:pPr>
              <a:lnSpc>
                <a:spcPct val="100000"/>
              </a:lnSpc>
            </a:pPr>
            <a:endParaRPr/>
          </a:p>
          <a:p>
            <a:pPr marL="216000" indent="-215640">
              <a:lnSpc>
                <a:spcPct val="100000"/>
              </a:lnSpc>
              <a:buFont typeface="Arial"/>
              <a:buChar char="•"/>
            </a:pPr>
            <a:r>
              <a:rPr lang="fr-FR" sz="1600" spc="-1" strike="noStrike">
                <a:solidFill>
                  <a:srgbClr val="000000"/>
                </a:solidFill>
                <a:uFill>
                  <a:solidFill>
                    <a:srgbClr val="ffffff"/>
                  </a:solidFill>
                </a:uFill>
                <a:latin typeface="Calibri"/>
                <a:ea typeface="DejaVu Sans"/>
              </a:rPr>
              <a:t>Del 1 al 2 de Noviembre es el día de los muertos. El Día de Muertos es considerado la tradición más representativa de la cultura mexicana. La celebración se lleva a cabo en dos días: el 1 de noviembre es dedicado al alma de los niños y el 2 de noviembre a la de los adultos en cambio, en Francia es el 31 Octubre.</a:t>
            </a:r>
            <a:endParaRPr/>
          </a:p>
        </p:txBody>
      </p:sp>
      <p:pic>
        <p:nvPicPr>
          <p:cNvPr id="96" name="Image 3" descr=""/>
          <p:cNvPicPr/>
          <p:nvPr/>
        </p:nvPicPr>
        <p:blipFill>
          <a:blip r:embed="rId1"/>
          <a:stretch/>
        </p:blipFill>
        <p:spPr>
          <a:xfrm>
            <a:off x="6588360" y="980640"/>
            <a:ext cx="2410560" cy="1609920"/>
          </a:xfrm>
          <a:prstGeom prst="rect">
            <a:avLst/>
          </a:prstGeom>
          <a:ln>
            <a:noFill/>
          </a:ln>
        </p:spPr>
      </p:pic>
      <p:pic>
        <p:nvPicPr>
          <p:cNvPr id="97" name="Image 4" descr=""/>
          <p:cNvPicPr/>
          <p:nvPr/>
        </p:nvPicPr>
        <p:blipFill>
          <a:blip r:embed="rId2"/>
          <a:stretch/>
        </p:blipFill>
        <p:spPr>
          <a:xfrm>
            <a:off x="6660360" y="2565000"/>
            <a:ext cx="2336760" cy="1752120"/>
          </a:xfrm>
          <a:prstGeom prst="rect">
            <a:avLst/>
          </a:prstGeom>
          <a:ln>
            <a:noFill/>
          </a:ln>
        </p:spPr>
      </p:pic>
      <p:pic>
        <p:nvPicPr>
          <p:cNvPr id="98" name="Image 5" descr=""/>
          <p:cNvPicPr/>
          <p:nvPr/>
        </p:nvPicPr>
        <p:blipFill>
          <a:blip r:embed="rId3"/>
          <a:stretch/>
        </p:blipFill>
        <p:spPr>
          <a:xfrm>
            <a:off x="6516360" y="4365000"/>
            <a:ext cx="2483280" cy="165528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755640" y="274680"/>
            <a:ext cx="7919640" cy="632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fr-FR" sz="4400" spc="-1" strike="noStrike">
                <a:solidFill>
                  <a:srgbClr val="ff0000"/>
                </a:solidFill>
                <a:uFill>
                  <a:solidFill>
                    <a:srgbClr val="ffffff"/>
                  </a:solidFill>
                </a:uFill>
                <a:latin typeface="Calibri"/>
                <a:ea typeface="DejaVu Sans"/>
              </a:rPr>
              <a:t>Conclusión</a:t>
            </a:r>
            <a:endParaRPr/>
          </a:p>
        </p:txBody>
      </p:sp>
      <p:sp>
        <p:nvSpPr>
          <p:cNvPr id="100" name="CustomShape 2"/>
          <p:cNvSpPr/>
          <p:nvPr/>
        </p:nvSpPr>
        <p:spPr>
          <a:xfrm>
            <a:off x="457200" y="1600200"/>
            <a:ext cx="8228520" cy="4524840"/>
          </a:xfrm>
          <a:prstGeom prst="rect">
            <a:avLst/>
          </a:prstGeom>
          <a:noFill/>
          <a:ln>
            <a:noFill/>
          </a:ln>
        </p:spPr>
        <p:style>
          <a:lnRef idx="0"/>
          <a:fillRef idx="0"/>
          <a:effectRef idx="0"/>
          <a:fontRef idx="minor"/>
        </p:style>
        <p:txBody>
          <a:bodyPr lIns="90000" rIns="90000" tIns="45000" bIns="45000"/>
          <a:p>
            <a:pPr marL="216000" indent="-215640">
              <a:lnSpc>
                <a:spcPct val="100000"/>
              </a:lnSpc>
              <a:buFont typeface="Arial"/>
              <a:buChar char="•"/>
            </a:pPr>
            <a:r>
              <a:rPr lang="fr-FR" sz="2000" spc="-1" strike="noStrike">
                <a:solidFill>
                  <a:srgbClr val="000000"/>
                </a:solidFill>
                <a:uFill>
                  <a:solidFill>
                    <a:srgbClr val="ffffff"/>
                  </a:solidFill>
                </a:uFill>
                <a:latin typeface="Calibri"/>
                <a:ea typeface="DejaVu Sans"/>
              </a:rPr>
              <a:t>En Francia, tenemos 5 periodos de vacaciones mientras que en Mexico tienen 3 periodos de vacaciones.</a:t>
            </a:r>
            <a:endParaRPr/>
          </a:p>
          <a:p>
            <a:pPr marL="216000" indent="-215640">
              <a:lnSpc>
                <a:spcPct val="100000"/>
              </a:lnSpc>
              <a:buFont typeface="Arial"/>
              <a:buChar char="•"/>
            </a:pPr>
            <a:r>
              <a:rPr lang="fr-FR" sz="2000" spc="-1" strike="noStrike">
                <a:solidFill>
                  <a:srgbClr val="000000"/>
                </a:solidFill>
                <a:uFill>
                  <a:solidFill>
                    <a:srgbClr val="ffffff"/>
                  </a:solidFill>
                </a:uFill>
                <a:latin typeface="Calibri"/>
                <a:ea typeface="DejaVu Sans"/>
              </a:rPr>
              <a:t>En México los alumnos terminan a las 13/14 h, en cambio en Francia acabamos a las 16/17 horas.</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3</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language>fr-FR</dc:language>
  <dcterms:modified xsi:type="dcterms:W3CDTF">2015-12-14T10:29:10Z</dcterms:modified>
  <cp:revision>2</cp:revision>
</cp:coreProperties>
</file>